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306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odeforces.com/contestInvitation/de03e32ee2db247bf870c9849dddfa10a230cd2b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>
            <a:spLocks noGrp="1"/>
          </p:cNvSpPr>
          <p:nvPr/>
        </p:nvSpPr>
        <p:spPr>
          <a:xfrm>
            <a:off x="358044" y="3990352"/>
            <a:ext cx="8316595" cy="1056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</a:p>
          <a:p>
            <a:pPr algn="r"/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Оқытушы: Баймаханов Қайрат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735" y="1302570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тақырыбы: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Ақпараттар типтерінің түрлері, сандық типті түрлендіру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D:\авторлық бағдарлама\Безимени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874" y="96515"/>
            <a:ext cx="974082" cy="97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31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419622"/>
            <a:ext cx="69127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Python деректер типтерінің арасында автоматты немесе қолмен түрлендірулерді орындауға мүмкіндік береді.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Түрлендірулердің дұрыс орындалуына көз жеткізу үшін бастапқы дерек типін түсіну маңызды.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117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4083918"/>
            <a:ext cx="80648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https://codeforces.com/contestInvitation/de03e32ee2db247bf870c9849dddfa10a230cd2b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9397"/>
            <a:ext cx="8060707" cy="36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312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35667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a) Сандық типтер (Numeric Types)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Сандармен жұмыс істеу үшін қолданылады: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int: бүтін сандар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 10, -5, 0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float: қалқымалы нүктелі сандар (нақты сандар)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 3.14, -2.718, 0.0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complex: кешенді сандар (комплексті)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 3 + 4j, -2 - 3j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b) Мәтіндік типтер (Text Type)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str: мәтіндерді (жолдарды) сақтау үшін қолданылады.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 "Hello", 'Python'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0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411510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c) Логикалық тип (Boolean Type)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bool: логикалық мәндер: True немесе False.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 x = True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d) Ретті типтер (Sequence Types)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list: элементтер тізімі, өзгермелі.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 [1, 2, 3], ["a", "b", "c"]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tuple: элементтер тізімі, өзгермейтін.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 (1, 2, 3), ("a", "b", "c")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e) Мап типі (Mapping Type)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dict: кілт-мән жұптары түріндегі мәліметтер.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 {"key": "value", "name": "Alice"}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594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83518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f) Жиындар (Set Types)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set: қайталанбайтын элементтер жиыны.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 {1, 2, 3}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frozenset: өзгермейтін жиын.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g) Басқа типтер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bytes, bytearray, memoryview: байттық деректермен жұмыс істеу үшін.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Барлық Python-дағы деректер түрлері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7494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Ақпараттар (мәліметтер) типтері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Бағдарламалау кезінде мәліметтер типі маңызды ұғым болып табылады.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Айнымалылар әртүрлі типтегі деректерді сақтай алады, ал әртүрлі типтер әртүрлі заттарды орындай алады.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1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7704" y="1642575"/>
            <a:ext cx="540060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0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842026"/>
              </p:ext>
            </p:extLst>
          </p:nvPr>
        </p:nvGraphicFramePr>
        <p:xfrm>
          <a:off x="539552" y="1059582"/>
          <a:ext cx="7992888" cy="257193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20280"/>
                <a:gridCol w="1923080"/>
                <a:gridCol w="3549528"/>
              </a:tblGrid>
              <a:tr h="2103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Бүтін сандар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2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</a:tr>
              <a:tr h="110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float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Нақты сандар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2</a:t>
                      </a: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.0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</a:tr>
              <a:tr h="8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String 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Жолдық тип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 = 'alma'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</a:tr>
              <a:tr h="2077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bool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Логикалық тип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True </a:t>
                      </a: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немесе </a:t>
                      </a: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False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</a:tr>
              <a:tr h="2077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list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Тізім (массив)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[1, 2, 3] немесе </a:t>
                      </a: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[]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</a:tr>
              <a:tr h="1433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tuple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512" marR="44512" marT="22256" marB="22256"/>
                </a:tc>
              </a:tr>
              <a:tr h="215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Кортеж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37" marR="4637" marT="4637" marB="463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512" marR="44512" marT="22256" marB="22256"/>
                </a:tc>
              </a:tr>
              <a:tr h="2776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(1, 2, 3)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немесе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()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37" marR="4637" marT="4637" marB="4637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512" marR="44512" marT="22256" marB="2225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512" marR="44512" marT="22256" marB="22256"/>
                </a:tc>
              </a:tr>
              <a:tr h="2077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Көптеген 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set() немесе </a:t>
                      </a: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{1, 2, 3}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</a:tr>
              <a:tr h="1054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dict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Сөздік 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dict() немесе 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{'one': 1, 'two': 2}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84" marR="333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0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7494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Python бағдарламасында қолданып жатқан айнымалының қандай типке жататындығын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type()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функциясымен анықтауымызға болады. Ол үшін төменде берілген бағдарлама кодын жазу керек.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205340"/>
              </p:ext>
            </p:extLst>
          </p:nvPr>
        </p:nvGraphicFramePr>
        <p:xfrm>
          <a:off x="539552" y="1635646"/>
          <a:ext cx="7920880" cy="28041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60026"/>
                <a:gridCol w="396085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 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2.0; k = 48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 ('a =',type(a))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 ('k =',type(k))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 = int(a)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 = float(k)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 ('b =', b)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 ('b =', type(b))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 ('t =', t)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 ('t =', type(t))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&lt;class 'float'&gt;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 = &lt;class 'int'&gt;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 = 2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 = &lt;class 'int'&gt;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 = 48.0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 = &lt;class 'float'&gt;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305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19741"/>
              </p:ext>
            </p:extLst>
          </p:nvPr>
        </p:nvGraphicFramePr>
        <p:xfrm>
          <a:off x="2123728" y="260967"/>
          <a:ext cx="6077585" cy="269900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 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int()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print(a)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 = int(123)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print(b)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= int('123')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print(c)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= int(123.456)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print(d)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 = '1000'</a:t>
                      </a:r>
                      <a:endParaRPr lang="ru-RU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print(f+f)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10001000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949588"/>
              </p:ext>
            </p:extLst>
          </p:nvPr>
        </p:nvGraphicFramePr>
        <p:xfrm>
          <a:off x="2123728" y="3269708"/>
          <a:ext cx="6077585" cy="17175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 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float()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print(a)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 = float(1)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print(b)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 = float(1.23456)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print(c)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1.23456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43608" y="1347571"/>
            <a:ext cx="61427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()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3933375"/>
            <a:ext cx="7745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float()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305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076463"/>
              </p:ext>
            </p:extLst>
          </p:nvPr>
        </p:nvGraphicFramePr>
        <p:xfrm>
          <a:off x="2483768" y="228606"/>
          <a:ext cx="6077585" cy="17175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 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s1 = str()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print(s1)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s2 = str(123)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print(s2)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s3 = str(1+2+3+4)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print(s3)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361408"/>
              </p:ext>
            </p:extLst>
          </p:nvPr>
        </p:nvGraphicFramePr>
        <p:xfrm>
          <a:off x="2483768" y="2283718"/>
          <a:ext cx="6077585" cy="24536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Енгізу 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-100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 = 100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print(a,b)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print('a&gt;b',a&gt;b)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print('a&lt;b',a&lt;b)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print('a==b',a==b)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print('a&gt;=b',a&gt;=b)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print('a&lt;=b',a&lt;=b)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print('a!=b',a!=b)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-100 100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a&gt;b False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a&lt;b True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a==b False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a&gt;=b False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a&lt;=b True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a!=b True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27584" y="898482"/>
            <a:ext cx="124906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str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() - string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6976" y="3385324"/>
            <a:ext cx="6992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bool</a:t>
            </a:r>
            <a:r>
              <a:rPr lang="en-US" sz="1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()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1171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517</Words>
  <Application>Microsoft Office PowerPoint</Application>
  <PresentationFormat>Экран (16:9)</PresentationFormat>
  <Paragraphs>152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Кайрат</dc:creator>
  <cp:lastModifiedBy>Кайрат</cp:lastModifiedBy>
  <cp:revision>7</cp:revision>
  <dcterms:created xsi:type="dcterms:W3CDTF">2025-01-05T05:46:41Z</dcterms:created>
  <dcterms:modified xsi:type="dcterms:W3CDTF">2025-01-16T07:30:11Z</dcterms:modified>
</cp:coreProperties>
</file>