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306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codeforces.com/contestInvitation/0bb77e4f5cad130194d83d28e7f53b452595ef67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2"/>
          <p:cNvSpPr>
            <a:spLocks noGrp="1"/>
          </p:cNvSpPr>
          <p:nvPr/>
        </p:nvSpPr>
        <p:spPr>
          <a:xfrm>
            <a:off x="358044" y="3990352"/>
            <a:ext cx="8316595" cy="10566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сабақ</a:t>
            </a:r>
          </a:p>
          <a:p>
            <a:pPr algn="r"/>
            <a:r>
              <a:rPr lang="kk-KZ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Оқытушы: Баймаханов Қайрат</a:t>
            </a:r>
            <a:endParaRPr lang="ru-RU" sz="1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7735" y="1302570"/>
            <a:ext cx="7848872" cy="83099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Сабақтың </a:t>
            </a:r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тақырыбы: 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Айнымалыларға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мəн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беру</a:t>
            </a:r>
          </a:p>
        </p:txBody>
      </p:sp>
      <p:pic>
        <p:nvPicPr>
          <p:cNvPr id="4" name="Picture 2" descr="D:\авторлық бағдарлама\Безимени-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1874" y="96515"/>
            <a:ext cx="974082" cy="974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1319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7504" y="51470"/>
            <a:ext cx="903649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Айнымалы – бағдарламаның аралық немесе соңғы нәтижесін сақтауға болатын ең қарапайым аталған деректер құрылымы.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Python-да айнымалы мәнді жасау өте қарапайым - «=» тағайындау операторы арқылы кейбір идентификаторға мән тағайындау керек.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>
                <a:latin typeface="Times New Roman" pitchFamily="18" charset="0"/>
                <a:cs typeface="Times New Roman" pitchFamily="18" charset="0"/>
              </a:rPr>
              <a:t>МЫСАЛ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a = 10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b = 3,1415926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c = "Сәлеметсіз бе"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d = [1, 2, 3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]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>
                <a:latin typeface="Times New Roman" pitchFamily="18" charset="0"/>
                <a:cs typeface="Times New Roman" pitchFamily="18" charset="0"/>
              </a:rPr>
              <a:t>Бұл мысал төрт айнымалыны пайдаланады: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a айнымалысы int түріндегі мәнді сақтайды (бүтін сан),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b айнымалысы float типті (нақты сан),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c айнымалысы str типті (жол),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d айнымалысы тізім типті (бұл жағдайда үш бүтін саннан тұратын тізім).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Айнымалының қысқаша атауы болуы мүмкін (мысалы, х және у) немесе сипаттайтын атауы (age, carname, max_num).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37210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473640"/>
            <a:ext cx="871296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b="1" dirty="0">
                <a:latin typeface="Times New Roman" pitchFamily="18" charset="0"/>
                <a:cs typeface="Times New Roman" pitchFamily="18" charset="0"/>
              </a:rPr>
              <a:t>Python айнымалыларының ережелері: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dirty="0">
                <a:latin typeface="Times New Roman" pitchFamily="18" charset="0"/>
                <a:cs typeface="Times New Roman" pitchFamily="18" charset="0"/>
              </a:rPr>
              <a:t>Айнымалы атаулары әріптен немесе астыңғы сызық таңбасынан басталуы керек.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dirty="0">
                <a:latin typeface="Times New Roman" pitchFamily="18" charset="0"/>
                <a:cs typeface="Times New Roman" pitchFamily="18" charset="0"/>
              </a:rPr>
              <a:t>Айнымалы атауы саннан немесе нүктеден бастала алмайды.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dirty="0">
                <a:latin typeface="Times New Roman" pitchFamily="18" charset="0"/>
                <a:cs typeface="Times New Roman" pitchFamily="18" charset="0"/>
              </a:rPr>
              <a:t>Айнымалы атауы тек әріптен, сандық таңбалардан және астыңғы сызықтардан тұра алады (A-z, 0-9 және _ ).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dirty="0">
                <a:latin typeface="Times New Roman" pitchFamily="18" charset="0"/>
                <a:cs typeface="Times New Roman" pitchFamily="18" charset="0"/>
              </a:rPr>
              <a:t>Айнымалы атаулары регистрге байланысты (age, Age және AGE- үш түрлі айнымалы).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Заңды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айнымалы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атаулары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myvar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= "John"</a:t>
            </a: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my_var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= "John"</a:t>
            </a: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r>
              <a:rPr lang="en-US" dirty="0">
                <a:latin typeface="Times New Roman" pitchFamily="18" charset="0"/>
                <a:cs typeface="Times New Roman" pitchFamily="18" charset="0"/>
              </a:rPr>
              <a:t>_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my_var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= "John"</a:t>
            </a: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myVar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= "John"</a:t>
            </a: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r>
              <a:rPr lang="en-US" dirty="0">
                <a:latin typeface="Times New Roman" pitchFamily="18" charset="0"/>
                <a:cs typeface="Times New Roman" pitchFamily="18" charset="0"/>
              </a:rPr>
              <a:t>MYVAR = "John"</a:t>
            </a: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r>
              <a:rPr lang="en-US" dirty="0">
                <a:latin typeface="Times New Roman" pitchFamily="18" charset="0"/>
                <a:cs typeface="Times New Roman" pitchFamily="18" charset="0"/>
              </a:rPr>
              <a:t>myvar2 = "John"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46061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0"/>
            <a:ext cx="864096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b="1" dirty="0">
                <a:latin typeface="Times New Roman" pitchFamily="18" charset="0"/>
                <a:cs typeface="Times New Roman" pitchFamily="18" charset="0"/>
              </a:rPr>
              <a:t>Бірнеше айнымалыларға арналған көптеген мәндер.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dirty="0">
                <a:latin typeface="Times New Roman" pitchFamily="18" charset="0"/>
                <a:cs typeface="Times New Roman" pitchFamily="18" charset="0"/>
              </a:rPr>
              <a:t>Python бірнеше айнымалыларға мәндерді бір жолда тағайындауға мүмкіндік береді: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dirty="0" err="1">
                <a:latin typeface="Times New Roman" pitchFamily="18" charset="0"/>
                <a:cs typeface="Times New Roman" pitchFamily="18" charset="0"/>
              </a:rPr>
              <a:t>x,y,z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="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Orange","Banana","Cherry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"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dirty="0">
                <a:latin typeface="Times New Roman" pitchFamily="18" charset="0"/>
                <a:cs typeface="Times New Roman" pitchFamily="18" charset="0"/>
              </a:rPr>
              <a:t>print(x)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dirty="0">
                <a:latin typeface="Times New Roman" pitchFamily="18" charset="0"/>
                <a:cs typeface="Times New Roman" pitchFamily="18" charset="0"/>
              </a:rPr>
              <a:t>print(y)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dirty="0">
                <a:latin typeface="Times New Roman" pitchFamily="18" charset="0"/>
                <a:cs typeface="Times New Roman" pitchFamily="18" charset="0"/>
              </a:rPr>
              <a:t>print(z)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>
                <a:latin typeface="Times New Roman" pitchFamily="18" charset="0"/>
                <a:cs typeface="Times New Roman" pitchFamily="18" charset="0"/>
              </a:rPr>
              <a:t>Бірнеше айнымалылар үшін бір мән.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Бір жолдағы бірнеше айнымалыларға бірдей мән беруге болады: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fr-FR" dirty="0">
                <a:latin typeface="Times New Roman" pitchFamily="18" charset="0"/>
                <a:cs typeface="Times New Roman" pitchFamily="18" charset="0"/>
              </a:rPr>
              <a:t>x=y=z="Orange"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fr-FR" dirty="0">
                <a:latin typeface="Times New Roman" pitchFamily="18" charset="0"/>
                <a:cs typeface="Times New Roman" pitchFamily="18" charset="0"/>
              </a:rPr>
              <a:t>print(x)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fr-FR" dirty="0">
                <a:latin typeface="Times New Roman" pitchFamily="18" charset="0"/>
                <a:cs typeface="Times New Roman" pitchFamily="18" charset="0"/>
              </a:rPr>
              <a:t>print(y)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fr-FR" dirty="0">
                <a:latin typeface="Times New Roman" pitchFamily="18" charset="0"/>
                <a:cs typeface="Times New Roman" pitchFamily="18" charset="0"/>
              </a:rPr>
              <a:t>print(z)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3147814"/>
            <a:ext cx="6120680" cy="191693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846061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6771" y="130443"/>
            <a:ext cx="8929725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Айнымалыларды шығару.</a:t>
            </a:r>
            <a:endParaRPr lang="ru-RU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Python print операторы айнымалыларды шығару үшін жиі қолданылады.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Мәтінді де, айнымалыны да біріктіру үшін Python + таңбасын қолданады: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fr-FR" dirty="0">
                <a:latin typeface="Times New Roman" pitchFamily="18" charset="0"/>
                <a:cs typeface="Times New Roman" pitchFamily="18" charset="0"/>
              </a:rPr>
              <a:t>x = "programmalau tili"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fr-FR" dirty="0">
                <a:latin typeface="Times New Roman" pitchFamily="18" charset="0"/>
                <a:cs typeface="Times New Roman" pitchFamily="18" charset="0"/>
              </a:rPr>
              <a:t>print("Python " + x)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fr-FR" dirty="0">
                <a:latin typeface="Times New Roman" pitchFamily="18" charset="0"/>
                <a:cs typeface="Times New Roman" pitchFamily="18" charset="0"/>
              </a:rPr>
              <a:t>x = "Hi,"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fr-FR" dirty="0">
                <a:latin typeface="Times New Roman" pitchFamily="18" charset="0"/>
                <a:cs typeface="Times New Roman" pitchFamily="18" charset="0"/>
              </a:rPr>
              <a:t>y = "Aidana"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fr-FR" dirty="0">
                <a:latin typeface="Times New Roman" pitchFamily="18" charset="0"/>
                <a:cs typeface="Times New Roman" pitchFamily="18" charset="0"/>
              </a:rPr>
              <a:t>z = x + y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fr-FR" dirty="0">
                <a:latin typeface="Times New Roman" pitchFamily="18" charset="0"/>
                <a:cs typeface="Times New Roman" pitchFamily="18" charset="0"/>
              </a:rPr>
              <a:t>print(z)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2283718"/>
            <a:ext cx="6408712" cy="244827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846061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1491630"/>
            <a:ext cx="828092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b="1" dirty="0">
                <a:latin typeface="Times New Roman" pitchFamily="18" charset="0"/>
                <a:cs typeface="Times New Roman" pitchFamily="18" charset="0"/>
              </a:rPr>
              <a:t>Қорытынды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Айнымалы Python бағдарламасының негізгі элементі.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Айнымалыны анықтау үшін оның атауын дұрыс таңдап, оған мән беру жеткілікті.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Айнымалыны есептеулерде, мәтіндерді сақтауда және түрлі логикалық операцияларда пайдалана аласыз.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80083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1560" y="4011910"/>
            <a:ext cx="813690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u="sng" dirty="0">
                <a:latin typeface="Times New Roman" pitchFamily="18" charset="0"/>
                <a:cs typeface="Times New Roman" pitchFamily="18" charset="0"/>
                <a:hlinkClick r:id="rId2"/>
              </a:rPr>
              <a:t>https://codeforces.com/contestInvitation/0bb77e4f5cad130194d83d28e7f53b452595ef67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738" y="267494"/>
            <a:ext cx="8275424" cy="360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6438367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218</Words>
  <Application>Microsoft Office PowerPoint</Application>
  <PresentationFormat>Экран (16:9)</PresentationFormat>
  <Paragraphs>54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Кайрат</dc:creator>
  <cp:lastModifiedBy>Кайрат</cp:lastModifiedBy>
  <cp:revision>4</cp:revision>
  <dcterms:created xsi:type="dcterms:W3CDTF">2025-01-05T05:46:41Z</dcterms:created>
  <dcterms:modified xsi:type="dcterms:W3CDTF">2025-01-16T07:28:40Z</dcterms:modified>
</cp:coreProperties>
</file>