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9" r:id="rId12"/>
    <p:sldId id="262" r:id="rId13"/>
    <p:sldId id="267" r:id="rId14"/>
    <p:sldId id="271" r:id="rId15"/>
    <p:sldId id="270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deforces.com/contestInvitation/09645fd7f0c1ff0b80b49211b740a8a72e6ffe2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Файлдар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Файлдармен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347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Практикум.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A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есеп. Жаңғақтар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Уақыты: 1 сек. Жад: 16 МБ)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Тиін орманда N конус пен жаңғақ жинады. Тиін қарағай конусын таңдауда өте талғампаз болды және тек М жаңғағы барларды ғана алды. Қыста аман қалу үшін кем дегенде K жаңғақ қажет екені де белгілі. Тиіннің қыста жеткілікті жаңғақтары бар-жоғын анықтаңыз.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Деректерді енгізу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INPUT.TXT кіріс файлының бірінші жолында бос орынмен бөлінген үш натурал сандар бар: N, M және K (N, M ≤ 100, K ≤ 10 000).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Басып шығару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OUTPUT.TXT шығыс файлында тиінде жаңғақ жеткілікті болса, «ИӘ» деп басып шығарыңыз, ал болмаса «ЖОҚ» деп басып шығарыңыз.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420800"/>
              </p:ext>
            </p:extLst>
          </p:nvPr>
        </p:nvGraphicFramePr>
        <p:xfrm>
          <a:off x="1547664" y="3757010"/>
          <a:ext cx="5791200" cy="9814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4 5 20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4 5 21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3 2 1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177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-154107"/>
            <a:ext cx="871296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В есеп. Баскетбол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(Уақыты: 1 сек. Жад: 16 МБ)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Баскетбол ойынының әрбір 4 ширегінде нәтиже белгілі болды. Матчтың жеңімпазын анықтауымыз керек. Матч бойы ең көп ұпай жинаған команда жеңеді.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Деректерді енгізу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INPUT.TXT кіріс файлы 4 жолды қамтиды, әрбір жолда екі бүтін a және b - сәйкес тоқсандағы қорытынды балл бар. а – бірінші топтың тоқсанда жинаған ұпай саны, б – екінші топтың тоқсанда жинаған ұпай саны. (0 ≤ a,b ​​≤ 100).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Басып шығару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OUTPUT.TXT шығыс файлында ұтыс ойыны кезінде ұтқан команданың нөмірін басып шығарыңыз, «TRAW» басып шығарыңыз;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719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838667"/>
              </p:ext>
            </p:extLst>
          </p:nvPr>
        </p:nvGraphicFramePr>
        <p:xfrm>
          <a:off x="1676400" y="1302321"/>
          <a:ext cx="5791200" cy="27340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05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26 17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13 15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19 11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14 16	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14 15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17 18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20 20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15 17	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15 16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18 17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10 12</a:t>
                      </a:r>
                      <a:endParaRPr lang="ru-RU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14 12	</a:t>
                      </a:r>
                      <a:endParaRPr lang="ru-RU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DRAW</a:t>
                      </a:r>
                      <a:endParaRPr lang="ru-RU" sz="105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294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016478"/>
              </p:ext>
            </p:extLst>
          </p:nvPr>
        </p:nvGraphicFramePr>
        <p:xfrm>
          <a:off x="1567880" y="2697070"/>
          <a:ext cx="5791200" cy="19629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4 16 19 31 2	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19 31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4 16 2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29 4 7 12 15 17 24 1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29 7 15 17 1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4 12 24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89975"/>
            <a:ext cx="864096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есеп. Статистика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(Уақыты: 1 сек. Жад: 16 МБ)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Рома ағылшын тілін ұнатпайды, бірақ барабаншы болып қалу үшін әр тоқсанда кем дегенде В алуға тырысады. Ағымдағы тоқсанда Рома мынадай заңдылықты байқады: айдың тақ күндерінде ол С бағасын алды, ал жұп күндері ол С бағасын алды. Бұл бағаларды қай күндері алғаны да есінде. Сондықтан ол қанша С және қанша В бар екенін есептеу үшін осы күндердің бәрін қағаз бетіне түсірді. Ромаға жұп және тақ сандарды әртүрлі жолдарға қою арқылы көмектесіңіз. Төрттік үштіктен кем болмаса, Рома 4 деген бағаға сене алады.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719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1534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есеп.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Үшбұрыш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- 3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Уақыты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1 сек.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Жад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 16 МБ)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сегменттің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ұзындығы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бұзылмаған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үшбұрыштың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қабырғалары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бола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алатынын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тексеруіміз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енгізу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INPUT.TXT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кіріс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файлының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жолында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бос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орынмен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бөлінген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XYZ 3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натурал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саны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бар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сегменттердің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ұзындықтары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Сегменттердің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ұзындығы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1000-нан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аспайды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Басып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шығару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OUTPUT.TXT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файлында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сегменттер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үшбұрыштың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қабырғалары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ИӘ,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ЖОҚ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шығарылады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763648"/>
              </p:ext>
            </p:extLst>
          </p:nvPr>
        </p:nvGraphicFramePr>
        <p:xfrm>
          <a:off x="1676400" y="3651870"/>
          <a:ext cx="5791200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3 4 5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YES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1 1 5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170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125225"/>
            <a:ext cx="85689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https://codeforces.com/contestInvitation/09645fd7f0c1ff0b80b49211b740a8a72e6ffe28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95" y="195486"/>
            <a:ext cx="8567375" cy="378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417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35575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Файлдармен жұмыс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Файлдарды ашу және жабу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Python көптеген әртүрлі файл түрлерін қолдайды, бірақ оларды екі түрге бөлуге болады: мәтіндік және екілік.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443484"/>
              </p:ext>
            </p:extLst>
          </p:nvPr>
        </p:nvGraphicFramePr>
        <p:xfrm>
          <a:off x="1691680" y="1707654"/>
          <a:ext cx="6077585" cy="1463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Мәтіндік файлдар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Екілік файлдар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Мысалы, cvs, txt, html кеңейтімі бар файлдар, жалпы алғанда, ақпаратты мәтін түрінде сақтайтын кез келген файлдар.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Мысалы, бұл суреттер, аудио және бейне файлдар және т.б. Файл түріне байланысты онымен жұмыс істеу сәл өзгеше болуы мүмкін.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55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55526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Файлмен жұмыс істеу кезеңдері: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 Файлды ашу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 Оқу режимі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3. Жазу режимі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4. Деректер қосу режимі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5. Файлмен жұмыс істеу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6. Файлды жабу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Open()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әдісі арқылы файлды ашу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read()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әдісі арқылы файлды оқу немесе write() әдісі арқылы файлға жазу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Close()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әдісі арқылы файлды жабу.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29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48092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Файлды ашу және жабу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Файлмен жұмыс істеуді бастау үшін оны келесі ресми анықтамасы бар open() функциясы арқылы ашу керек: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open(file, mode)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Функцияның бірінші параметрі файлға жолды көрсетеді. Файл жолы абсолютті болуы мүмкін, яғни диск әрпінен басталады, мысалы, C://somedir/somefile.txt . Немесе салыстырмалы болуы мүмкін, мысалы, somedir/somefile.txt - бұл жағдайда файл іске қосылған Python сценарийінің орнына қатысты ізделеді.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29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71941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Өткізілген екінші аргумент modeонымен не істейтінімізге байланысты файлды ашу режимін орнатады. 4 жалпы режим бар: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75269"/>
              </p:ext>
            </p:extLst>
          </p:nvPr>
        </p:nvGraphicFramePr>
        <p:xfrm>
          <a:off x="755576" y="1205682"/>
          <a:ext cx="7776864" cy="29260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21816"/>
                <a:gridCol w="655504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Режим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Белгі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(Read)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оқу үшін ашылады. Егер файл табылмаса, FileNotFoundError ерекше жағдайы шығарылады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 (Write)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жазу үшін ашылады. Егер файл жоқ болса, ол жасалады. Егер ұқсас файл бұрыннан бар болса, ол жаңадан жасалады және сәйкесінше ондағы ескі деректер жойылады.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(Append)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Файл әрі қарай жазу үшін ашылады. Егер файл жоқ болса, ол жасалады. Егер ұқсас файл бұрыннан бар болса, онда деректер оның соңына жазылады.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(Binary)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Екілік файлдармен жұмыс істеу үшін қолданылады. Басқа режимдермен бірге қолданылады - w немесе r, мысалы, rb (екілік файлдарды оқу) және wb (екілік файлдарды жазу).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29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5486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= open("hello.txt", "w")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Немесе оқу үшін екілік файлды ашу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= open("image.png", "rb")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Файлмен жұмысты аяқтағаннан кейін оны пайдаланып жабу керек close(). Бұл әдіс файлмен байланысты барлық пайдаланылған ресурстарды шығарады.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Мысалы, жазу үшін «hello.txt» мәтіндік файлын ашайық: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= open("hello.txt", "w")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.close()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928" y="3147814"/>
            <a:ext cx="6284168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4294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548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1-мысал.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Кіріс файлында (input.txt) x және y сандары берілген. Кіріс файлдан екі санды оқып, (output.txt) шығу файлына екі санның қосындысын жазайық.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353" y="987574"/>
            <a:ext cx="6118046" cy="3552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4177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5486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-мысал.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Қорапта түрлі-түсті моншақтар бар. Барлық моншақтардың пішіні, өлшемі және салмағы бірдей. Моншақтар N түрлі түстің бірі болуы мүмкін. Қорапта әр түсті көптеген моншақтар 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Қарамай-ақ қораптан суырып алуға болатын моншақтардың ең аз санын анықтау талап етіледі, сонда олардың арасында бір түсті екі моншақтың болуына кепілдік беріледі.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069842"/>
              </p:ext>
            </p:extLst>
          </p:nvPr>
        </p:nvGraphicFramePr>
        <p:xfrm>
          <a:off x="1547664" y="2139702"/>
          <a:ext cx="5791200" cy="2804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9995"/>
                <a:gridCol w="27012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Коды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f_in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open('input.txt', 'r')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f_out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open('output.txt', 'w')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</a:t>
                      </a: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f_in.readline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 = n + 1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f_out.write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(res))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f_in.close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f_out.close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177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23478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-мысал.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Сандармен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операциялардың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әрекетті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меңгергенсіз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соның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бүтін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салыстыра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күдіктенеміз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бүтін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санды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380088"/>
              </p:ext>
            </p:extLst>
          </p:nvPr>
        </p:nvGraphicFramePr>
        <p:xfrm>
          <a:off x="1187624" y="1059582"/>
          <a:ext cx="6912768" cy="404850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98801"/>
                <a:gridCol w="4613967"/>
              </a:tblGrid>
              <a:tr h="161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</a:tr>
              <a:tr h="323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 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</a:tr>
              <a:tr h="323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 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</a:tr>
              <a:tr h="323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	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</a:tr>
              <a:tr h="16162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Коды</a:t>
                      </a:r>
                      <a:endParaRPr lang="ru-RU" sz="11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109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file_in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open("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INPUT.TXT","r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file_out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open("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OUTPUT.TXT","w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= 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file_in.readline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 = 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file_in.readline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if a&lt;b: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c ="&lt;"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elif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a&gt;b: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c = "&gt;"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else: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c = "="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file_out.write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(c)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file_out.close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file_in.close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()</a:t>
                      </a:r>
                      <a:endParaRPr lang="ru-RU" sz="11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174" marR="451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1777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703</Words>
  <Application>Microsoft Office PowerPoint</Application>
  <PresentationFormat>Экран (16:9)</PresentationFormat>
  <Paragraphs>173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11</cp:revision>
  <dcterms:created xsi:type="dcterms:W3CDTF">2025-01-05T05:46:41Z</dcterms:created>
  <dcterms:modified xsi:type="dcterms:W3CDTF">2025-01-16T08:22:40Z</dcterms:modified>
</cp:coreProperties>
</file>