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deforces.com/contestInvitation/51a4c1bd1a8811f045e30189ceb9ec35c38c1fa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71093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есеп.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Үшбұрыш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натурал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аргументтері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қабылдайтын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функцияны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жазыңыз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қабырғалары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үшбұрыштың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жоғын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үшбұрыш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функция  "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YES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жолын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қайтарады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әйтпесе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жолын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қайтарады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***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***</a:t>
            </a: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Үшбұрыштың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қабырғасының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ұзындықтарының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қосындысы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әрқашан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қабырғасының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ұзындығынан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теңсіздік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орындалмаса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үшбұрыш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75095"/>
              </p:ext>
            </p:extLst>
          </p:nvPr>
        </p:nvGraphicFramePr>
        <p:xfrm>
          <a:off x="1619672" y="3001297"/>
          <a:ext cx="5791200" cy="17175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 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58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7494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С есеп. Әріптер саны.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Жол мен әріпті аргумент ретінде қабылдайтын функцияны жазыңыз. Әрі қарай, функция мәтінде әріптің қанша рет пайда болатынын санауы керек (әріптерді ескермейді). Содан кейін функция нәтиже мәнін қайтаруы керек.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055780"/>
              </p:ext>
            </p:extLst>
          </p:nvPr>
        </p:nvGraphicFramePr>
        <p:xfrm>
          <a:off x="1676400" y="2787774"/>
          <a:ext cx="5791200" cy="14020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Bibol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Python 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139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7494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есеп.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Polinndrome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Жолды аргумент ретінде қабылдайтын функцияны жазыңыз  . Біздің жолымыз палиндром болса, функция «ИӘ» қайтаруы керек; әйтпесе «ЖОҚ».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***Кеңес***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Палиндрома – солдан оңға қарай, оңнан солға қарай бірдей оқылатын мәтін.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040913"/>
              </p:ext>
            </p:extLst>
          </p:nvPr>
        </p:nvGraphicFramePr>
        <p:xfrm>
          <a:off x="1691680" y="2859782"/>
          <a:ext cx="5791200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kazak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bitlab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139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43558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Python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кодты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модульдерге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бөліп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қайталанатын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әрекеттерді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бағдарламаның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жеңілдетіп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кодты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түсінуді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қолдауды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жеңілдетеді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075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155926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https://codeforces.com/contestInvitation/51a4c1bd1a8811f045e30189ceb9ec35c38c1fa8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09" y="339502"/>
            <a:ext cx="8756979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307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40541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Функциялар және аргументтер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Функциялар — бұл белгілі бір әрекетті орындау үшін анықталған код блогы. Python тілінде функциялар кодтың қайталануы мен ұйымдастырылуын жеңілдету мақсатында қолданылады. Функцияларды қолдану арқылы кодты қайта пайдалану және оқуға жеңіл етуге болады.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Функциялар Python бағдарламалау тілінің ажырамас бөлігі болып табылады. Сіз бұрын Python-ның көптеген кірістірілген функцияларын білсеңіз және пайдалансаңыз, мысалы, print() , input() , len() , т.б.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Дегенмен, белгілі бір мәселелерді шешу үшін жиі өз функцияларыңызды жасау қажет болады.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47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62607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Функцияларды анықтау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 тілінде функцияны def кілт сөзін пайдаланып анықтайды.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Жалпы синтаксис: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функция_аты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# Функция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денесі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def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— функцияны анықтау үшін қолданылатын кілт сөз.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функция_аты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— функцияның атауы, оны шақыру үшін пайдаланылады.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— функцияға кіріс мәндерін беру үшін қолданылатын айнымалылар.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— функциядан мән қайтару үшін қолданылады (бұл міндетті емес).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11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74906" y="240384"/>
            <a:ext cx="34576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Қарапайым функцияның мысалы: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165635"/>
              </p:ext>
            </p:extLst>
          </p:nvPr>
        </p:nvGraphicFramePr>
        <p:xfrm>
          <a:off x="1664952" y="699542"/>
          <a:ext cx="6077585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 greet():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print("Сәлем, әлем!")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greet()  # Функцияны шақыру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Сәлем, әлем!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2726" y="2355725"/>
            <a:ext cx="8831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Параметрлері бар функция: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Функцияларға мәндер беруге болады. Бұл мәндер параметрлер деп аталады. Параметрлер арқылы функцияға қажетті деректерді беру мүмкіндігі бар.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29838"/>
              </p:ext>
            </p:extLst>
          </p:nvPr>
        </p:nvGraphicFramePr>
        <p:xfrm>
          <a:off x="251520" y="3435846"/>
          <a:ext cx="8712967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832648"/>
                <a:gridCol w="288031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 greet(name):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print(f"Сәлем, {name}!")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greet("Айжан")  # Функцияға "Айжан" деген параметр жіберілді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Сәлем, Айжан!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11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378464"/>
              </p:ext>
            </p:extLst>
          </p:nvPr>
        </p:nvGraphicFramePr>
        <p:xfrm>
          <a:off x="683568" y="915566"/>
          <a:ext cx="7560840" cy="1280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80025"/>
                <a:gridCol w="3780815"/>
              </a:tblGrid>
              <a:tr h="141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 add(a, b):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return a + b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result = add(3, 5)  # 3 пен 5-ті қосу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print(result)  # 8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3506" y="230973"/>
            <a:ext cx="4887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Көптеген параметрлері бар функция: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Функция бір немесе бірнеше параметрлерді қабылдай алады.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27734"/>
            <a:ext cx="77768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Функцияның мән қайтаруы: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Функциядан мән return арқылы қайтарылады. Егер функция ешқандай мән қайтармаса, онда ол None мәнін қайтарады.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705907"/>
              </p:ext>
            </p:extLst>
          </p:nvPr>
        </p:nvGraphicFramePr>
        <p:xfrm>
          <a:off x="683568" y="3507854"/>
          <a:ext cx="7344816" cy="1280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72024"/>
                <a:gridCol w="367279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 multiply(a, b):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return a * b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result = multiply(4, 5)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print(result)  # 20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113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5575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Функцияларды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қайталау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рекурсия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өз-өзін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шақыра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рекурсия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Рекурсивті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көбінесе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мәселені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кішігірім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бөліктерге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бөлу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056257"/>
              </p:ext>
            </p:extLst>
          </p:nvPr>
        </p:nvGraphicFramePr>
        <p:xfrm>
          <a:off x="1403648" y="1707654"/>
          <a:ext cx="6077585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 factorial(n):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if n == 0 or n == 1: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return 1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else: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return n * factorial(n-1)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print(factorial(5))  # 120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11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12665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Функцияларды аргументтермен пайдаланудың тағы бірнеше мысалын қарастырайық: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1) Үш санды аргумент ретінде қабылдайтын және олардың максимумын табатын функция құрайық.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def findMax(x, y, z):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if x &lt; y and x &lt; z: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    return x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elif y &lt; x and y &lt; z: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    return 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else: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    return 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print(findMax(3,5,1))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Нәтиже:5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458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024" y="195486"/>
            <a:ext cx="88204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2) Сандар тізімін аргумент ретінде алатын және олардың қосындысын есептейтін функция құрайық.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add(a):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c=0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for i in a: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c+=i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return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a=[1,2,3,4,5]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print(add(a))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Нәтиже:15</a:t>
            </a:r>
          </a:p>
          <a:p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санның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есептейтін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функция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құрайық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x,y,z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return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x+y+z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print(f(3,5,2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3.33333333333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113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347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есеп. Ең үлкен сан.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Уақыт шектеуі:1.0s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Жад шектеуі:256M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Аргумент ретінде 3 бүтін мәнді қабылдайтын  және ең үлкенін қайтаратын функцияны жазыңыз.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172039"/>
              </p:ext>
            </p:extLst>
          </p:nvPr>
        </p:nvGraphicFramePr>
        <p:xfrm>
          <a:off x="1589112" y="2211710"/>
          <a:ext cx="5791200" cy="19629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588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382</Words>
  <Application>Microsoft Office PowerPoint</Application>
  <PresentationFormat>Экран (16:9)</PresentationFormat>
  <Paragraphs>166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15</cp:revision>
  <dcterms:created xsi:type="dcterms:W3CDTF">2025-01-05T05:46:41Z</dcterms:created>
  <dcterms:modified xsi:type="dcterms:W3CDTF">2025-01-16T08:21:19Z</dcterms:modified>
</cp:coreProperties>
</file>