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306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odeforces.com/contestInvitation/5b4e7538b1fc53ac404b3827ce2af9776409285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>
            <a:spLocks noGrp="1"/>
          </p:cNvSpPr>
          <p:nvPr/>
        </p:nvSpPr>
        <p:spPr>
          <a:xfrm>
            <a:off x="358044" y="3990352"/>
            <a:ext cx="8316595" cy="1056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</a:p>
          <a:p>
            <a:pPr algn="r"/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Оқытушы: Баймаханов Қайрат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735" y="1302570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тақырыбы: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өлшемді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массивтерге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есептер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шығару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D:\авторлық бағдарлама\Безимени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874" y="96515"/>
            <a:ext cx="974082" cy="97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3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23478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Екі өлшемді массивтерге арналған бірнеше есептер мен олардың шешімдері.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Мысал 1: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Матрицадағы ең үлкен элементті табу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Есеп: Берілген матрицадағы ең үлкен элементті табыңыз.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020440"/>
              </p:ext>
            </p:extLst>
          </p:nvPr>
        </p:nvGraphicFramePr>
        <p:xfrm>
          <a:off x="467544" y="1707654"/>
          <a:ext cx="8208912" cy="308457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97297"/>
                <a:gridCol w="421161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1 2 3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4 5 6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7 8 9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#</a:t>
                      </a: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Коды. Шығару жолы. Басқада жолдары болуы мүмкін.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n, m = map(</a:t>
                      </a: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input().split())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[list(map(</a:t>
                      </a: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input().split())) for _ in range(n)]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= max(max(i) for i in a)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("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Ең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үлкен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элемент:", 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19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496" y="51470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Мысал 2: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Бағдарлама  N санын сұрайды. Содан кейін біз екі өлшемді 2xN массивін жасаймыз және оны сандармен толтырамыз. Бірінші жолдағы сандар екінші жолдағы сандармен сәйкес келсе, бағдарлама «Иә» деп басып шығаруы керек. Әйтпесе «Жоқ» 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400076"/>
              </p:ext>
            </p:extLst>
          </p:nvPr>
        </p:nvGraphicFramePr>
        <p:xfrm>
          <a:off x="1115616" y="1203598"/>
          <a:ext cx="7056784" cy="3905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36273"/>
                <a:gridCol w="3620511"/>
              </a:tblGrid>
              <a:tr h="188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703" marR="527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703" marR="52703" marT="0" marB="0"/>
                </a:tc>
              </a:tr>
              <a:tr h="754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1 2 3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1 2 3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703" marR="527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Yes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703" marR="52703" marT="0" marB="0"/>
                </a:tc>
              </a:tr>
              <a:tr h="754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1 9 0 5 6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1 9 1 5 6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703" marR="527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703" marR="52703" marT="0" marB="0"/>
                </a:tc>
              </a:tr>
              <a:tr h="169703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#</a:t>
                      </a: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Коды. Шығару жолы. Басқада жолдары болуы мүмкін.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input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list(map(</a:t>
                      </a: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input().split()))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 = list(map(</a:t>
                      </a: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input().split()))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if a == b: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print('Yes')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else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('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')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703" marR="5270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651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387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Мысал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Бағдарлама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N  және  M екі санын  сұрайды  . Содан кейін біз екі өлшемді  NxM  массивін жасаймыз және оны сандармен толтырамыз.  Толтырғаннан кейін бағдарлама  теріс сандардың индекстерін көрсетуі  керек 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44362"/>
              </p:ext>
            </p:extLst>
          </p:nvPr>
        </p:nvGraphicFramePr>
        <p:xfrm>
          <a:off x="1331640" y="843558"/>
          <a:ext cx="6768752" cy="424129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296018"/>
                <a:gridCol w="3472734"/>
              </a:tblGrid>
              <a:tr h="112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121" marR="431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121" marR="43121" marT="0" marB="0"/>
                </a:tc>
              </a:tr>
              <a:tr h="617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-5 0 3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-1 -2 4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121" marR="43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0 0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21" marR="43121" marT="0" marB="0"/>
                </a:tc>
              </a:tr>
              <a:tr h="9256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3 4 9 -10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7 -8 2 0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1 -4 12 -3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6 7 -1 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21" marR="43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0 4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21" marR="43121" marT="0" marB="0"/>
                </a:tc>
              </a:tr>
              <a:tr h="169703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#</a:t>
                      </a: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Коды. Шығару жолы. Басқада жолдары болуы мүмкін.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kk-KZ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</a:t>
                      </a: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int(input())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= int(input())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ls = []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 _ in range(n):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ls.append(list(map(int, input().split())))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 i in range(n):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for j in range(m):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if ls[i][j] &lt; 0: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print(i, j)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21" marR="4312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651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37994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A есеп. 1 және 0.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Уақыт шектеуі:1.0s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Жад шектеуі:256M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Бағдарлама N  және  M екі санын  сұрайды . Әрі қарай NxM өлшемді  екі өлшемді массив жасаймыз   және оны ауыспалы 1 және 0 сандары түрінде толтырамыз.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374220"/>
              </p:ext>
            </p:extLst>
          </p:nvPr>
        </p:nvGraphicFramePr>
        <p:xfrm>
          <a:off x="1676400" y="1858867"/>
          <a:ext cx="5791200" cy="308457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20002"/>
                <a:gridCol w="297119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1 0 1 0 1 0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0 1 0 1 0 1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1 0 1 0 1 0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0 1 0 1 0 1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1 0 1 0 1 0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1 0 1 0 1 0 1 0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0 1 0 1 0 1 0 1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1 0 1 0 1 0 1 0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0 1 0 1 0 1 0 1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1 0 1 0 1 0 1 0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651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039" y="210002"/>
            <a:ext cx="87324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В есеп. Көбейту кестесі.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Уақыт шектеуі:1.0s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Жад шектеуі:256M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Бағдарлама N  және  M екі санын  сұрайды . Әрі қарай NxM өлшемді  екі өлшемді массив жасаймыз  және оны  мысалда көрсетілгендей көбейту кестесі  түрінде толтырамыз 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567473"/>
              </p:ext>
            </p:extLst>
          </p:nvPr>
        </p:nvGraphicFramePr>
        <p:xfrm>
          <a:off x="1619672" y="1987651"/>
          <a:ext cx="5791200" cy="252374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20002"/>
                <a:gridCol w="297119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1 2 3 4 5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2 4 6 8 10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3 6 9 12 15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4 8 12 16 20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1 2 3 4 5 6 7 8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2 4 6 8 10 12 14 16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3 6 9 12 15 18 21 24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4 8 12 16 20 24 28 32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651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23478"/>
            <a:ext cx="85689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есеп. Элементтерінің квадраттары.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Уақыт шектеуі:1.0s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Жад шектеуі:256M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Пайдаланушы  N  және  M екі санын енгізетін программа жазыңыз. Содан кейін біз екі өлшемді  NxM массивін жасаймыз  және оны сандармен толтырамыз.  Толтырылғаннан кейін бағдарлама  барлық массив элементтерінің квадраттарын көрсетуі керек.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466649"/>
              </p:ext>
            </p:extLst>
          </p:nvPr>
        </p:nvGraphicFramePr>
        <p:xfrm>
          <a:off x="1676400" y="2002883"/>
          <a:ext cx="5791200" cy="308457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20002"/>
                <a:gridCol w="297119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4 5 6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7 8 9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16 25 36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49 64 81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3 4 9 -10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7 -8 2 0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1 -4 12 -3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6 7 -1 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49 9 16 81 100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256 49 64 4 0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81 1 16 144 9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54000" algn="l"/>
                        </a:tabLs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4 36 49 1 4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882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177412"/>
            <a:ext cx="82809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u="sng" dirty="0">
                <a:latin typeface="Times New Roman KZ" pitchFamily="18" charset="0"/>
                <a:ea typeface="Times New Roman KZ" pitchFamily="18" charset="0"/>
                <a:hlinkClick r:id="rId2"/>
              </a:rPr>
              <a:t>https://codeforces.com/contestInvitation/5b4e7538b1fc53ac404b3827ce2af97764092859</a:t>
            </a:r>
            <a:r>
              <a:rPr lang="ru-RU" sz="1600" dirty="0">
                <a:latin typeface="Times New Roman KZ" pitchFamily="18" charset="0"/>
                <a:ea typeface="Times New Roman KZ" pitchFamily="18" charset="0"/>
              </a:rPr>
              <a:t> </a:t>
            </a:r>
            <a:endParaRPr lang="ru-RU" sz="1600" dirty="0">
              <a:latin typeface="Times New Roman KZ" pitchFamily="18" charset="0"/>
              <a:ea typeface="Times New Roman KZ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20" y="395288"/>
            <a:ext cx="8405252" cy="36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8828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463</Words>
  <Application>Microsoft Office PowerPoint</Application>
  <PresentationFormat>Экран (16:9)</PresentationFormat>
  <Paragraphs>143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Кайрат</dc:creator>
  <cp:lastModifiedBy>Кайрат</cp:lastModifiedBy>
  <cp:revision>6</cp:revision>
  <dcterms:created xsi:type="dcterms:W3CDTF">2025-01-05T05:46:41Z</dcterms:created>
  <dcterms:modified xsi:type="dcterms:W3CDTF">2025-01-16T08:16:25Z</dcterms:modified>
</cp:coreProperties>
</file>