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306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codeforces.com/contestInvitation/b337bbb621ef72148945629fd53d68b2e7782e4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2"/>
          <p:cNvSpPr>
            <a:spLocks noGrp="1"/>
          </p:cNvSpPr>
          <p:nvPr/>
        </p:nvSpPr>
        <p:spPr>
          <a:xfrm>
            <a:off x="358044" y="3990352"/>
            <a:ext cx="8316595" cy="1056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kk-KZ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r>
              <a:rPr 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сабақ</a:t>
            </a:r>
          </a:p>
          <a:p>
            <a:pPr algn="r"/>
            <a:r>
              <a:rPr lang="kk-KZ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Оқытушы: Баймаханов Қайрат</a:t>
            </a:r>
            <a:endParaRPr lang="ru-RU" sz="1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7735" y="1302570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Сабақтың </a:t>
            </a:r>
            <a:r>
              <a:rPr lang="kk-KZ" sz="2400" b="1" dirty="0">
                <a:latin typeface="Times New Roman" pitchFamily="18" charset="0"/>
                <a:cs typeface="Times New Roman" pitchFamily="18" charset="0"/>
              </a:rPr>
              <a:t>тақырыбы: 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Практикум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D:\авторлық бағдарлама\Безимени-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1874" y="96515"/>
            <a:ext cx="974082" cy="9740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131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39552" y="627534"/>
            <a:ext cx="81369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while циклі – белгілі бір шарт орындалғанға дейін қайталанатын кодты жазуға мүмкіндік береді. Бұл әсіресе шарттарға тәуелді есептерді шешуде, қайталанатын әрекеттерді орындауда және пайдаланушыдан деректер сұрату кезінде пайдалы.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Қазақ тілінде оны "әзірше" немесе "шарт бойынша" цикл деп атауға болады. Төменде while циклын қолдануға негізделген қарапайым және орта деңгейдегі есептердің мысалдары берілген: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816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4696349"/>
              </p:ext>
            </p:extLst>
          </p:nvPr>
        </p:nvGraphicFramePr>
        <p:xfrm>
          <a:off x="683568" y="2027838"/>
          <a:ext cx="2823845" cy="11216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11605"/>
                <a:gridCol w="14122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6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39552" y="267494"/>
            <a:ext cx="828092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есеп. Тақ сандар.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Уақыт шектеуі:1.0s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Жад шектеуі:256M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Бағдарлама n бүтін санын сұрайды және 0-ден n-ге дейінгі барлық ТАҚ сандарды басып шығарыңыз. (Тақ сандар 2-ге бөлінгенде әрқашан қалдық 1 болады.).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400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796737"/>
              </p:ext>
            </p:extLst>
          </p:nvPr>
        </p:nvGraphicFramePr>
        <p:xfrm>
          <a:off x="467544" y="1874518"/>
          <a:ext cx="2823845" cy="8412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11605"/>
                <a:gridCol w="14122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1 2 3 4 6 12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en-US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PRIME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338255"/>
            <a:ext cx="8640960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есеп. Санның бөлгіштерін табу.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Уақыт шектеуі:1.0s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Жад шектеуі:256M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бүтін санын алатын және оның барлық бөлгіштерін басып шығаратын программа жазыңыз. 1 және n-ден басқа бөлгіштер болмаса, «PRIME» деп басып шығарыңыз..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400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6994879"/>
              </p:ext>
            </p:extLst>
          </p:nvPr>
        </p:nvGraphicFramePr>
        <p:xfrm>
          <a:off x="395536" y="1730502"/>
          <a:ext cx="2823845" cy="8412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11605"/>
                <a:gridCol w="14122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520" y="407063"/>
            <a:ext cx="8712968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 есеп. Санның факториалы.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Уақыт шектеуі:1.0s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Жад шектеуі:256M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санын қабылдайтын және оның N факториалын есептейтін программа жазыңыз!.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40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8878399"/>
              </p:ext>
            </p:extLst>
          </p:nvPr>
        </p:nvGraphicFramePr>
        <p:xfrm>
          <a:off x="452011" y="1946526"/>
          <a:ext cx="2823845" cy="8412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11605"/>
                <a:gridCol w="141224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3025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376866"/>
            <a:ext cx="856895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есеп. Текшелер.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Уақыт шектеуі:1.0s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Жад шектеуі:256M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Бағдарлама n бүтін санын қабылдайды. 1</a:t>
            </a:r>
            <a:r>
              <a:rPr kumimoji="0" lang="kk-KZ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+ 2</a:t>
            </a:r>
            <a:r>
              <a:rPr kumimoji="0" lang="kk-KZ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+ 3</a:t>
            </a:r>
            <a:r>
              <a:rPr kumimoji="0" lang="kk-KZ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+ ... + n</a:t>
            </a:r>
            <a:r>
              <a:rPr kumimoji="0" lang="kk-KZ" sz="1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кубтарының қосындысын есептеу және консольде көрсету қажет..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74009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6091463"/>
              </p:ext>
            </p:extLst>
          </p:nvPr>
        </p:nvGraphicFramePr>
        <p:xfrm>
          <a:off x="683568" y="1941955"/>
          <a:ext cx="3579495" cy="8907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11605"/>
                <a:gridCol w="2167890"/>
              </a:tblGrid>
              <a:tr h="3299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1.83333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3.31823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539552" y="372295"/>
            <a:ext cx="766834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есеп. Гармоникалық қатардың алғашқы N санының қосындысы.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Уақыт шектеуі:1.0s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Жад шектеуі:256M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Бағдарлама n санын сұрайды. Бағдарлама бірінші n санның қосындысын 1+1/2+1/3+1/4... ретімен басып шығаруы керек.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21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7895785"/>
              </p:ext>
            </p:extLst>
          </p:nvPr>
        </p:nvGraphicFramePr>
        <p:xfrm>
          <a:off x="899592" y="1909162"/>
          <a:ext cx="3579495" cy="84124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411605"/>
                <a:gridCol w="216789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Мысал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1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Нәтиже </a:t>
                      </a:r>
                      <a:endParaRPr lang="ru-RU" sz="1200" b="1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2 3 5 7</a:t>
                      </a:r>
                      <a:endParaRPr lang="ru-RU" sz="12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2 3 5 7 11 13 17 19</a:t>
                      </a:r>
                      <a:endParaRPr lang="ru-RU" sz="12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755576" y="339502"/>
            <a:ext cx="785952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 </a:t>
            </a:r>
            <a:r>
              <a:rPr kumimoji="0" lang="kk-KZ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есеп. Жәй сандар.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Уақыт шектеуі:1.0s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Жад шектеуі:256M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 санын қабылдайтын және 2-ден N-ге дейінгі барлық жай сандарды басып шығаратын программа жазыңыз.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597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7544" y="4299942"/>
            <a:ext cx="842493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u="sng" dirty="0">
                <a:latin typeface="Times New Roman" pitchFamily="18" charset="0"/>
                <a:cs typeface="Times New Roman" pitchFamily="18" charset="0"/>
                <a:hlinkClick r:id="rId2"/>
              </a:rPr>
              <a:t>https://codeforces.com/contestInvitation/b337bbb621ef72148945629fd53d68b2e7782e45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69" y="411510"/>
            <a:ext cx="8804619" cy="360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95857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309</Words>
  <Application>Microsoft Office PowerPoint</Application>
  <PresentationFormat>Экран (16:9)</PresentationFormat>
  <Paragraphs>67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Кайрат</dc:creator>
  <cp:lastModifiedBy>Кайрат</cp:lastModifiedBy>
  <cp:revision>11</cp:revision>
  <dcterms:created xsi:type="dcterms:W3CDTF">2025-01-05T05:46:41Z</dcterms:created>
  <dcterms:modified xsi:type="dcterms:W3CDTF">2025-01-16T07:49:23Z</dcterms:modified>
</cp:coreProperties>
</file>