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60" r:id="rId5"/>
    <p:sldId id="261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01.01.2019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01.01.2019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01.01.2019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713" y="1917700"/>
            <a:ext cx="6858002" cy="3378200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 кезеңі</a:t>
            </a: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«Шаттық шеңбері»</a:t>
            </a:r>
            <a:endParaRPr lang="ru-RU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981200"/>
          </a:xfrm>
        </p:spPr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 </a:t>
            </a:r>
            <a:r>
              <a:rPr lang="ru-RU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түрлі-түсті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кәмпиттер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dirty="0"/>
              <a:t/>
            </a:r>
            <a:br>
              <a:rPr lang="ru-RU" dirty="0"/>
            </a:br>
            <a:endParaRPr lang="ru-RU" sz="3600" b="0" i="0" dirty="0">
              <a:solidFill>
                <a:srgbClr val="9A531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79" y="2286000"/>
            <a:ext cx="4734067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1092200"/>
            <a:ext cx="10058402" cy="248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Өткенді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пысықтау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2" y="228600"/>
            <a:ext cx="10058402" cy="749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редакторының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-ты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қосамыз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тереміз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WordPad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редакторында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үнсіз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жыпылықтап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тәріздес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редактордан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шығамыз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өлшеммен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нелер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214" y="1701800"/>
            <a:ext cx="10058402" cy="311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sz="73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 салып</a:t>
            </a:r>
            <a:br>
              <a:rPr lang="kk-KZ" sz="73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73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тыңдағандарыңызға</a:t>
            </a:r>
            <a:br>
              <a:rPr lang="kk-KZ" sz="73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73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рахмет!</a:t>
            </a:r>
            <a:r>
              <a:rPr lang="ru-RU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2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13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Nature Illustration 16x9</vt:lpstr>
      <vt:lpstr>Ұйымдастыру кезеңі: «Шаттық шеңбері»</vt:lpstr>
      <vt:lpstr>Топ құру: түрлі-түсті кәмпиттер арқылы топқа бөлу </vt:lpstr>
      <vt:lpstr>  Өткенді пысықтау: Үйге берілген тақырып арқылы білімдерін тексеру.  </vt:lpstr>
      <vt:lpstr>     1. WordPad қандай редактор? 2. Мәтіндік редактор дегеніміз не? 3. WordPad редакторының терезе элементтері қандай? 4. WordPad-ты қалай іске қосамыз? 5. Мәтінді не арқылы тереміз? 6.  WordPad редакторында үнсіз келісім бойынша жұмыс бетінде жыпылықтап тұратын І тәріздес қандай белгі? 7. Мәтіндік редактордан қалай шығамыз? 8. Мәтін қандай өлшеммен жазылады? 9. Екі сөздің ортасына не қойылады? 10. Мәтін элементтеріне нелер жатады?       </vt:lpstr>
      <vt:lpstr>Назар салып тыңдағандарыңызға рахмет!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2015-01-15T20:14:53Z</dcterms:created>
  <dcterms:modified xsi:type="dcterms:W3CDTF">2019-01-01T17:48:30Z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